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9"/>
    <p:sldId id="257" r:id="rId40"/>
    <p:sldId id="258" r:id="rId41"/>
    <p:sldId id="259" r:id="rId42"/>
    <p:sldId id="260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mputer Says No" charset="1" panose="00000400000000000000"/>
      <p:regular r:id="rId10"/>
    </p:embeddedFont>
    <p:embeddedFont>
      <p:font typeface="Computer Says No Italics" charset="1" panose="00000400000000000000"/>
      <p:regular r:id="rId11"/>
    </p:embeddedFont>
    <p:embeddedFont>
      <p:font typeface="Pagkaki" charset="1" panose="00000500000000000000"/>
      <p:regular r:id="rId12"/>
    </p:embeddedFont>
    <p:embeddedFont>
      <p:font typeface="Pagkaki Full" charset="1" panose="00000600000000000000"/>
      <p:regular r:id="rId13"/>
    </p:embeddedFont>
    <p:embeddedFont>
      <p:font typeface="Balabeloo" charset="1" panose="00000500000000000000"/>
      <p:regular r:id="rId14"/>
    </p:embeddedFont>
    <p:embeddedFont>
      <p:font typeface="Canva Sans" charset="1" panose="020B0503030501040103"/>
      <p:regular r:id="rId15"/>
    </p:embeddedFont>
    <p:embeddedFont>
      <p:font typeface="Canva Sans Bold" charset="1" panose="020B0803030501040103"/>
      <p:regular r:id="rId16"/>
    </p:embeddedFont>
    <p:embeddedFont>
      <p:font typeface="Canva Sans Italics" charset="1" panose="020B0503030501040103"/>
      <p:regular r:id="rId17"/>
    </p:embeddedFont>
    <p:embeddedFont>
      <p:font typeface="Canva Sans Bold Italics" charset="1" panose="020B0803030501040103"/>
      <p:regular r:id="rId18"/>
    </p:embeddedFont>
    <p:embeddedFont>
      <p:font typeface="Canva Sans Medium" charset="1" panose="020B0603030501040103"/>
      <p:regular r:id="rId19"/>
    </p:embeddedFont>
    <p:embeddedFont>
      <p:font typeface="Canva Sans Medium Italics" charset="1" panose="020B0603030501040103"/>
      <p:regular r:id="rId20"/>
    </p:embeddedFont>
    <p:embeddedFont>
      <p:font typeface="Poppins" charset="1" panose="00000500000000000000"/>
      <p:regular r:id="rId21"/>
    </p:embeddedFont>
    <p:embeddedFont>
      <p:font typeface="Poppins Bold" charset="1" panose="00000800000000000000"/>
      <p:regular r:id="rId22"/>
    </p:embeddedFont>
    <p:embeddedFont>
      <p:font typeface="Poppins Italics" charset="1" panose="00000500000000000000"/>
      <p:regular r:id="rId23"/>
    </p:embeddedFont>
    <p:embeddedFont>
      <p:font typeface="Poppins Bold Italics" charset="1" panose="00000800000000000000"/>
      <p:regular r:id="rId24"/>
    </p:embeddedFont>
    <p:embeddedFont>
      <p:font typeface="Poppins Thin" charset="1" panose="00000300000000000000"/>
      <p:regular r:id="rId25"/>
    </p:embeddedFont>
    <p:embeddedFont>
      <p:font typeface="Poppins Thin Italics" charset="1" panose="00000300000000000000"/>
      <p:regular r:id="rId26"/>
    </p:embeddedFont>
    <p:embeddedFont>
      <p:font typeface="Poppins Extra-Light" charset="1" panose="00000300000000000000"/>
      <p:regular r:id="rId27"/>
    </p:embeddedFont>
    <p:embeddedFont>
      <p:font typeface="Poppins Extra-Light Italics" charset="1" panose="00000300000000000000"/>
      <p:regular r:id="rId28"/>
    </p:embeddedFont>
    <p:embeddedFont>
      <p:font typeface="Poppins Light" charset="1" panose="00000400000000000000"/>
      <p:regular r:id="rId29"/>
    </p:embeddedFont>
    <p:embeddedFont>
      <p:font typeface="Poppins Light Italics" charset="1" panose="00000400000000000000"/>
      <p:regular r:id="rId30"/>
    </p:embeddedFont>
    <p:embeddedFont>
      <p:font typeface="Poppins Medium" charset="1" panose="00000600000000000000"/>
      <p:regular r:id="rId31"/>
    </p:embeddedFont>
    <p:embeddedFont>
      <p:font typeface="Poppins Medium Italics" charset="1" panose="00000600000000000000"/>
      <p:regular r:id="rId32"/>
    </p:embeddedFont>
    <p:embeddedFont>
      <p:font typeface="Poppins Semi-Bold" charset="1" panose="00000700000000000000"/>
      <p:regular r:id="rId33"/>
    </p:embeddedFont>
    <p:embeddedFont>
      <p:font typeface="Poppins Semi-Bold Italics" charset="1" panose="00000700000000000000"/>
      <p:regular r:id="rId34"/>
    </p:embeddedFont>
    <p:embeddedFont>
      <p:font typeface="Poppins Ultra-Bold" charset="1" panose="00000900000000000000"/>
      <p:regular r:id="rId35"/>
    </p:embeddedFont>
    <p:embeddedFont>
      <p:font typeface="Poppins Ultra-Bold Italics" charset="1" panose="00000900000000000000"/>
      <p:regular r:id="rId36"/>
    </p:embeddedFont>
    <p:embeddedFont>
      <p:font typeface="Poppins Heavy" charset="1" panose="00000A00000000000000"/>
      <p:regular r:id="rId37"/>
    </p:embeddedFont>
    <p:embeddedFont>
      <p:font typeface="Poppins Heavy Italics" charset="1" panose="00000A0000000000000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slides/slide1.xml" Type="http://schemas.openxmlformats.org/officeDocument/2006/relationships/slide"/><Relationship Id="rId4" Target="theme/theme1.xml" Type="http://schemas.openxmlformats.org/officeDocument/2006/relationships/theme"/><Relationship Id="rId40" Target="slides/slide2.xml" Type="http://schemas.openxmlformats.org/officeDocument/2006/relationships/slide"/><Relationship Id="rId41" Target="slides/slide3.xml" Type="http://schemas.openxmlformats.org/officeDocument/2006/relationships/slide"/><Relationship Id="rId42" Target="slides/slide4.xml" Type="http://schemas.openxmlformats.org/officeDocument/2006/relationships/slide"/><Relationship Id="rId43" Target="slides/slide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4.png" Type="http://schemas.openxmlformats.org/officeDocument/2006/relationships/image"/><Relationship Id="rId6" Target="../media/image11.png" Type="http://schemas.openxmlformats.org/officeDocument/2006/relationships/image"/><Relationship Id="rId7" Target="../media/image1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jpe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30.png" Type="http://schemas.openxmlformats.org/officeDocument/2006/relationships/image"/><Relationship Id="rId13" Target="../media/image31.png" Type="http://schemas.openxmlformats.org/officeDocument/2006/relationships/image"/><Relationship Id="rId2" Target="../media/image21.jpe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6.pn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91635" y="-1605515"/>
            <a:ext cx="19190012" cy="14643146"/>
          </a:xfrm>
          <a:custGeom>
            <a:avLst/>
            <a:gdLst/>
            <a:ahLst/>
            <a:cxnLst/>
            <a:rect r="r" b="b" t="t" l="l"/>
            <a:pathLst>
              <a:path h="14643146" w="19190012">
                <a:moveTo>
                  <a:pt x="0" y="0"/>
                </a:moveTo>
                <a:lnTo>
                  <a:pt x="19190012" y="0"/>
                </a:lnTo>
                <a:lnTo>
                  <a:pt x="19190012" y="14643146"/>
                </a:lnTo>
                <a:lnTo>
                  <a:pt x="0" y="14643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77" r="-18069" b="-157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76678" y="61722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68070" y="-2818506"/>
            <a:ext cx="4825046" cy="4219769"/>
          </a:xfrm>
          <a:custGeom>
            <a:avLst/>
            <a:gdLst/>
            <a:ahLst/>
            <a:cxnLst/>
            <a:rect r="r" b="b" t="t" l="l"/>
            <a:pathLst>
              <a:path h="4219769" w="4825046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61481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39495" y="5558545"/>
            <a:ext cx="6926813" cy="485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4">
                <a:solidFill>
                  <a:srgbClr val="6866E1"/>
                </a:solidFill>
                <a:latin typeface="Poppins Light"/>
              </a:rPr>
              <a:t>By Emily Brown and Erin McNulty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391635" y="1333816"/>
            <a:ext cx="3948234" cy="1724379"/>
          </a:xfrm>
          <a:custGeom>
            <a:avLst/>
            <a:gdLst/>
            <a:ahLst/>
            <a:cxnLst/>
            <a:rect r="r" b="b" t="t" l="l"/>
            <a:pathLst>
              <a:path h="1724379" w="3948234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601689" y="8426785"/>
            <a:ext cx="4729467" cy="4047169"/>
          </a:xfrm>
          <a:custGeom>
            <a:avLst/>
            <a:gdLst/>
            <a:ahLst/>
            <a:cxnLst/>
            <a:rect r="r" b="b" t="t" l="l"/>
            <a:pathLst>
              <a:path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39239" y="3866614"/>
            <a:ext cx="8127324" cy="2520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48"/>
              </a:lnSpc>
            </a:pPr>
            <a:r>
              <a:rPr lang="en-US" sz="23677">
                <a:solidFill>
                  <a:srgbClr val="6866E1"/>
                </a:solidFill>
                <a:latin typeface="Computer Says No"/>
              </a:rPr>
              <a:t>DATABASE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9992168" y="1795880"/>
            <a:ext cx="8078630" cy="11840963"/>
          </a:xfrm>
          <a:custGeom>
            <a:avLst/>
            <a:gdLst/>
            <a:ahLst/>
            <a:cxnLst/>
            <a:rect r="r" b="b" t="t" l="l"/>
            <a:pathLst>
              <a:path h="11840963" w="8078630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939495" y="3291452"/>
            <a:ext cx="7103952" cy="771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7"/>
              </a:lnSpc>
            </a:pPr>
            <a:r>
              <a:rPr lang="en-US" sz="7148">
                <a:solidFill>
                  <a:srgbClr val="6866E1"/>
                </a:solidFill>
                <a:latin typeface="Computer Says No"/>
              </a:rPr>
              <a:t>DISNEY RESTAURANT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34527" y="1535574"/>
            <a:ext cx="3497870" cy="3497870"/>
          </a:xfrm>
          <a:custGeom>
            <a:avLst/>
            <a:gdLst/>
            <a:ahLst/>
            <a:cxnLst/>
            <a:rect r="r" b="b" t="t" l="l"/>
            <a:pathLst>
              <a:path h="3497870" w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817903" y="3447501"/>
            <a:ext cx="3497870" cy="3497870"/>
          </a:xfrm>
          <a:custGeom>
            <a:avLst/>
            <a:gdLst/>
            <a:ahLst/>
            <a:cxnLst/>
            <a:rect r="r" b="b" t="t" l="l"/>
            <a:pathLst>
              <a:path h="3497870" w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31282" y="5253556"/>
            <a:ext cx="3497870" cy="3497870"/>
          </a:xfrm>
          <a:custGeom>
            <a:avLst/>
            <a:gdLst/>
            <a:ahLst/>
            <a:cxnLst/>
            <a:rect r="r" b="b" t="t" l="l"/>
            <a:pathLst>
              <a:path h="3497870" w="3497870">
                <a:moveTo>
                  <a:pt x="0" y="0"/>
                </a:moveTo>
                <a:lnTo>
                  <a:pt x="3497871" y="0"/>
                </a:lnTo>
                <a:lnTo>
                  <a:pt x="3497871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3447501"/>
            <a:ext cx="3497870" cy="3497870"/>
          </a:xfrm>
          <a:custGeom>
            <a:avLst/>
            <a:gdLst/>
            <a:ahLst/>
            <a:cxnLst/>
            <a:rect r="r" b="b" t="t" l="l"/>
            <a:pathLst>
              <a:path h="3497870" w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900191" y="-3935015"/>
            <a:ext cx="7800381" cy="6821864"/>
          </a:xfrm>
          <a:custGeom>
            <a:avLst/>
            <a:gdLst/>
            <a:ahLst/>
            <a:cxnLst/>
            <a:rect r="r" b="b" t="t" l="l"/>
            <a:pathLst>
              <a:path h="6821864" w="7800381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925076" y="3661375"/>
            <a:ext cx="5198484" cy="8229600"/>
          </a:xfrm>
          <a:custGeom>
            <a:avLst/>
            <a:gdLst/>
            <a:ahLst/>
            <a:cxnLst/>
            <a:rect r="r" b="b" t="t" l="l"/>
            <a:pathLst>
              <a:path h="8229600" w="5198484">
                <a:moveTo>
                  <a:pt x="0" y="0"/>
                </a:moveTo>
                <a:lnTo>
                  <a:pt x="5198483" y="0"/>
                </a:lnTo>
                <a:lnTo>
                  <a:pt x="519848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05577" y="-1821838"/>
            <a:ext cx="7758294" cy="7758294"/>
          </a:xfrm>
          <a:custGeom>
            <a:avLst/>
            <a:gdLst/>
            <a:ahLst/>
            <a:cxnLst/>
            <a:rect r="r" b="b" t="t" l="l"/>
            <a:pathLst>
              <a:path h="7758294" w="7758294">
                <a:moveTo>
                  <a:pt x="0" y="0"/>
                </a:moveTo>
                <a:lnTo>
                  <a:pt x="7758294" y="0"/>
                </a:lnTo>
                <a:lnTo>
                  <a:pt x="7758294" y="7758293"/>
                </a:lnTo>
                <a:lnTo>
                  <a:pt x="0" y="77582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611048" y="3960036"/>
            <a:ext cx="5970671" cy="5970671"/>
          </a:xfrm>
          <a:custGeom>
            <a:avLst/>
            <a:gdLst/>
            <a:ahLst/>
            <a:cxnLst/>
            <a:rect r="r" b="b" t="t" l="l"/>
            <a:pathLst>
              <a:path h="5970671" w="5970671">
                <a:moveTo>
                  <a:pt x="0" y="0"/>
                </a:moveTo>
                <a:lnTo>
                  <a:pt x="5970671" y="0"/>
                </a:lnTo>
                <a:lnTo>
                  <a:pt x="5970671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165926" y="2542409"/>
            <a:ext cx="3035073" cy="123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6866E1"/>
                </a:solidFill>
                <a:latin typeface="Computer Says No"/>
              </a:rPr>
              <a:t>400 RESTAURANTS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72467" y="2684854"/>
            <a:ext cx="4559505" cy="670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6866E1"/>
                </a:solidFill>
                <a:latin typeface="Computer Says No"/>
              </a:rPr>
              <a:t>TOO MANY CHOICES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30896" y="1225732"/>
            <a:ext cx="7242648" cy="1509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50"/>
              </a:lnSpc>
              <a:spcBef>
                <a:spcPct val="0"/>
              </a:spcBef>
            </a:pPr>
            <a:r>
              <a:rPr lang="en-US" sz="14097">
                <a:solidFill>
                  <a:srgbClr val="6866E1"/>
                </a:solidFill>
                <a:latin typeface="Computer Says No"/>
              </a:rPr>
              <a:t>THE ISSUE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60099" y="4496668"/>
            <a:ext cx="3035073" cy="123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6866E1"/>
                </a:solidFill>
                <a:latin typeface="Computer Says No"/>
              </a:rPr>
              <a:t>100 WITH RESERVATIONS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451092" y="6155530"/>
            <a:ext cx="2464741" cy="1912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5029">
                <a:solidFill>
                  <a:srgbClr val="6866E1"/>
                </a:solidFill>
                <a:latin typeface="Computer Says No"/>
              </a:rPr>
              <a:t>6 PARKS</a:t>
            </a:r>
          </a:p>
          <a:p>
            <a:pPr algn="ctr">
              <a:lnSpc>
                <a:spcPts val="3621"/>
              </a:lnSpc>
            </a:pPr>
            <a:r>
              <a:rPr lang="en-US" sz="5029">
                <a:solidFill>
                  <a:srgbClr val="6866E1"/>
                </a:solidFill>
                <a:latin typeface="Computer Says No"/>
              </a:rPr>
              <a:t>26 HOTELS</a:t>
            </a:r>
          </a:p>
          <a:p>
            <a:pPr algn="ctr" marL="0" indent="0" lvl="0">
              <a:lnSpc>
                <a:spcPts val="3621"/>
              </a:lnSpc>
              <a:spcBef>
                <a:spcPct val="0"/>
              </a:spcBef>
            </a:pPr>
            <a:r>
              <a:rPr lang="en-US" sz="5029">
                <a:solidFill>
                  <a:srgbClr val="6866E1"/>
                </a:solidFill>
                <a:latin typeface="Computer Says No"/>
              </a:rPr>
              <a:t>1 SHOPPING DISTRICT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60781" y="4564800"/>
            <a:ext cx="3035073" cy="179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8"/>
              </a:lnSpc>
            </a:pPr>
            <a:r>
              <a:rPr lang="en-US" sz="6192">
                <a:solidFill>
                  <a:srgbClr val="6866E1"/>
                </a:solidFill>
                <a:latin typeface="Computer Says No"/>
              </a:rPr>
              <a:t>MULTIPLE </a:t>
            </a:r>
          </a:p>
          <a:p>
            <a:pPr algn="ctr">
              <a:lnSpc>
                <a:spcPts val="4458"/>
              </a:lnSpc>
            </a:pPr>
            <a:r>
              <a:rPr lang="en-US" sz="6192">
                <a:solidFill>
                  <a:srgbClr val="6866E1"/>
                </a:solidFill>
                <a:latin typeface="Computer Says No"/>
              </a:rPr>
              <a:t>DINING </a:t>
            </a:r>
          </a:p>
          <a:p>
            <a:pPr algn="ctr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6866E1"/>
                </a:solidFill>
                <a:latin typeface="Computer Says No"/>
              </a:rPr>
              <a:t>TYPES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555" r="0" b="-8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43459" y="-611578"/>
            <a:ext cx="8502509" cy="4184142"/>
          </a:xfrm>
          <a:custGeom>
            <a:avLst/>
            <a:gdLst/>
            <a:ahLst/>
            <a:cxnLst/>
            <a:rect r="r" b="b" t="t" l="l"/>
            <a:pathLst>
              <a:path h="4184142" w="8502509">
                <a:moveTo>
                  <a:pt x="0" y="0"/>
                </a:moveTo>
                <a:lnTo>
                  <a:pt x="8502509" y="0"/>
                </a:lnTo>
                <a:lnTo>
                  <a:pt x="8502509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244" r="0" b="-3824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11642">
            <a:off x="3095484" y="-827800"/>
            <a:ext cx="11495135" cy="4845199"/>
          </a:xfrm>
          <a:custGeom>
            <a:avLst/>
            <a:gdLst/>
            <a:ahLst/>
            <a:cxnLst/>
            <a:rect r="r" b="b" t="t" l="l"/>
            <a:pathLst>
              <a:path h="4845199" w="11495135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66700" y="838200"/>
            <a:ext cx="3086100" cy="9258300"/>
            <a:chOff x="0" y="0"/>
            <a:chExt cx="812800" cy="2438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438400"/>
            </a:xfrm>
            <a:custGeom>
              <a:avLst/>
              <a:gdLst/>
              <a:ahLst/>
              <a:cxnLst/>
              <a:rect r="r" b="b" t="t" l="l"/>
              <a:pathLst>
                <a:path h="24384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59916" y="1047012"/>
            <a:ext cx="2099669" cy="2099669"/>
          </a:xfrm>
          <a:custGeom>
            <a:avLst/>
            <a:gdLst/>
            <a:ahLst/>
            <a:cxnLst/>
            <a:rect r="r" b="b" t="t" l="l"/>
            <a:pathLst>
              <a:path h="2099669" w="2099669">
                <a:moveTo>
                  <a:pt x="0" y="0"/>
                </a:moveTo>
                <a:lnTo>
                  <a:pt x="2099669" y="0"/>
                </a:lnTo>
                <a:lnTo>
                  <a:pt x="2099669" y="2099669"/>
                </a:lnTo>
                <a:lnTo>
                  <a:pt x="0" y="20996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59916" y="3908001"/>
            <a:ext cx="2067908" cy="2176746"/>
          </a:xfrm>
          <a:custGeom>
            <a:avLst/>
            <a:gdLst/>
            <a:ahLst/>
            <a:cxnLst/>
            <a:rect r="r" b="b" t="t" l="l"/>
            <a:pathLst>
              <a:path h="2176746" w="2067908">
                <a:moveTo>
                  <a:pt x="0" y="0"/>
                </a:moveTo>
                <a:lnTo>
                  <a:pt x="2067908" y="0"/>
                </a:lnTo>
                <a:lnTo>
                  <a:pt x="2067908" y="2176746"/>
                </a:lnTo>
                <a:lnTo>
                  <a:pt x="0" y="21767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66700" y="6846747"/>
            <a:ext cx="2892663" cy="2880660"/>
          </a:xfrm>
          <a:custGeom>
            <a:avLst/>
            <a:gdLst/>
            <a:ahLst/>
            <a:cxnLst/>
            <a:rect r="r" b="b" t="t" l="l"/>
            <a:pathLst>
              <a:path h="2880660" w="2892663">
                <a:moveTo>
                  <a:pt x="0" y="0"/>
                </a:moveTo>
                <a:lnTo>
                  <a:pt x="2892663" y="0"/>
                </a:lnTo>
                <a:lnTo>
                  <a:pt x="2892663" y="2880660"/>
                </a:lnTo>
                <a:lnTo>
                  <a:pt x="0" y="28806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5201900" y="838200"/>
            <a:ext cx="3086100" cy="9258300"/>
            <a:chOff x="0" y="0"/>
            <a:chExt cx="812800" cy="2438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2438400"/>
            </a:xfrm>
            <a:custGeom>
              <a:avLst/>
              <a:gdLst/>
              <a:ahLst/>
              <a:cxnLst/>
              <a:rect r="r" b="b" t="t" l="l"/>
              <a:pathLst>
                <a:path h="24384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299330" y="1304550"/>
            <a:ext cx="2891241" cy="3164542"/>
          </a:xfrm>
          <a:custGeom>
            <a:avLst/>
            <a:gdLst/>
            <a:ahLst/>
            <a:cxnLst/>
            <a:rect r="r" b="b" t="t" l="l"/>
            <a:pathLst>
              <a:path h="3164542" w="2891241">
                <a:moveTo>
                  <a:pt x="0" y="0"/>
                </a:moveTo>
                <a:lnTo>
                  <a:pt x="2891240" y="0"/>
                </a:lnTo>
                <a:lnTo>
                  <a:pt x="2891240" y="3164542"/>
                </a:lnTo>
                <a:lnTo>
                  <a:pt x="0" y="31645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304554" y="978979"/>
            <a:ext cx="7678893" cy="1117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90"/>
              </a:lnSpc>
              <a:spcBef>
                <a:spcPct val="0"/>
              </a:spcBef>
            </a:pPr>
            <a:r>
              <a:rPr lang="en-US" sz="10403">
                <a:solidFill>
                  <a:srgbClr val="6866E1"/>
                </a:solidFill>
                <a:latin typeface="Computer Says No"/>
              </a:rPr>
              <a:t>SEARCH BY PARK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-3725674" y="3908001"/>
            <a:ext cx="41322248" cy="3949667"/>
            <a:chOff x="0" y="0"/>
            <a:chExt cx="55096331" cy="5266223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390525"/>
              <a:ext cx="55096331" cy="51868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387"/>
                </a:lnSpc>
                <a:spcBef>
                  <a:spcPct val="0"/>
                </a:spcBef>
              </a:pPr>
            </a:p>
          </p:txBody>
        </p:sp>
        <p:sp>
          <p:nvSpPr>
            <p:cNvPr name="TextBox 18" id="18"/>
            <p:cNvSpPr txBox="true"/>
            <p:nvPr/>
          </p:nvSpPr>
          <p:spPr>
            <a:xfrm rot="-6250">
              <a:off x="24981289" y="1729109"/>
              <a:ext cx="4718147" cy="35328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035"/>
                </a:lnSpc>
                <a:spcBef>
                  <a:spcPct val="0"/>
                </a:spcBef>
              </a:pPr>
              <a:r>
                <a:rPr lang="en-US" sz="14311" spc="-1016">
                  <a:solidFill>
                    <a:srgbClr val="FF3131"/>
                  </a:solidFill>
                  <a:latin typeface="Balabeloo"/>
                </a:rPr>
                <a:t>NULL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25" r="0" b="-1082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43459" y="-611578"/>
            <a:ext cx="8502509" cy="4184142"/>
          </a:xfrm>
          <a:custGeom>
            <a:avLst/>
            <a:gdLst/>
            <a:ahLst/>
            <a:cxnLst/>
            <a:rect r="r" b="b" t="t" l="l"/>
            <a:pathLst>
              <a:path h="4184142" w="8502509">
                <a:moveTo>
                  <a:pt x="0" y="0"/>
                </a:moveTo>
                <a:lnTo>
                  <a:pt x="8502509" y="0"/>
                </a:lnTo>
                <a:lnTo>
                  <a:pt x="8502509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244" r="0" b="-3824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11642">
            <a:off x="3095484" y="-827800"/>
            <a:ext cx="11495135" cy="4845199"/>
          </a:xfrm>
          <a:custGeom>
            <a:avLst/>
            <a:gdLst/>
            <a:ahLst/>
            <a:cxnLst/>
            <a:rect r="r" b="b" t="t" l="l"/>
            <a:pathLst>
              <a:path h="4845199" w="11495135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012689" y="3968115"/>
            <a:ext cx="7942841" cy="5584516"/>
            <a:chOff x="0" y="0"/>
            <a:chExt cx="2091942" cy="1470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91942" cy="1470819"/>
            </a:xfrm>
            <a:custGeom>
              <a:avLst/>
              <a:gdLst/>
              <a:ahLst/>
              <a:cxnLst/>
              <a:rect r="r" b="b" t="t" l="l"/>
              <a:pathLst>
                <a:path h="1470819" w="2091942">
                  <a:moveTo>
                    <a:pt x="49710" y="0"/>
                  </a:moveTo>
                  <a:lnTo>
                    <a:pt x="2042232" y="0"/>
                  </a:lnTo>
                  <a:cubicBezTo>
                    <a:pt x="2055416" y="0"/>
                    <a:pt x="2068060" y="5237"/>
                    <a:pt x="2077382" y="14560"/>
                  </a:cubicBezTo>
                  <a:cubicBezTo>
                    <a:pt x="2086704" y="23882"/>
                    <a:pt x="2091942" y="36526"/>
                    <a:pt x="2091942" y="49710"/>
                  </a:cubicBezTo>
                  <a:lnTo>
                    <a:pt x="2091942" y="1421109"/>
                  </a:lnTo>
                  <a:cubicBezTo>
                    <a:pt x="2091942" y="1434293"/>
                    <a:pt x="2086704" y="1446937"/>
                    <a:pt x="2077382" y="1456259"/>
                  </a:cubicBezTo>
                  <a:cubicBezTo>
                    <a:pt x="2068060" y="1465582"/>
                    <a:pt x="2055416" y="1470819"/>
                    <a:pt x="2042232" y="1470819"/>
                  </a:cubicBezTo>
                  <a:lnTo>
                    <a:pt x="49710" y="1470819"/>
                  </a:lnTo>
                  <a:cubicBezTo>
                    <a:pt x="36526" y="1470819"/>
                    <a:pt x="23882" y="1465582"/>
                    <a:pt x="14560" y="1456259"/>
                  </a:cubicBezTo>
                  <a:cubicBezTo>
                    <a:pt x="5237" y="1446937"/>
                    <a:pt x="0" y="1434293"/>
                    <a:pt x="0" y="1421109"/>
                  </a:cubicBezTo>
                  <a:lnTo>
                    <a:pt x="0" y="49710"/>
                  </a:lnTo>
                  <a:cubicBezTo>
                    <a:pt x="0" y="36526"/>
                    <a:pt x="5237" y="23882"/>
                    <a:pt x="14560" y="14560"/>
                  </a:cubicBezTo>
                  <a:cubicBezTo>
                    <a:pt x="23882" y="5237"/>
                    <a:pt x="36526" y="0"/>
                    <a:pt x="4971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91942" cy="1508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377119" y="4353615"/>
            <a:ext cx="7083382" cy="4607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99"/>
              </a:lnSpc>
            </a:pPr>
            <a:r>
              <a:rPr lang="en-US" sz="8714">
                <a:solidFill>
                  <a:srgbClr val="FFD200"/>
                </a:solidFill>
                <a:latin typeface="Pagkaki"/>
              </a:rPr>
              <a:t>Quick Service </a:t>
            </a:r>
            <a:r>
              <a:rPr lang="en-US" sz="8714">
                <a:solidFill>
                  <a:srgbClr val="40DFAF"/>
                </a:solidFill>
                <a:latin typeface="Pagkaki"/>
              </a:rPr>
              <a:t>Or</a:t>
            </a:r>
          </a:p>
          <a:p>
            <a:pPr algn="ctr">
              <a:lnSpc>
                <a:spcPts val="4357"/>
              </a:lnSpc>
            </a:pPr>
            <a:r>
              <a:rPr lang="en-US" sz="8714">
                <a:solidFill>
                  <a:srgbClr val="FF66C4"/>
                </a:solidFill>
                <a:latin typeface="Pagkaki Full"/>
              </a:rPr>
              <a:t>Reservations needed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16411" y="679717"/>
            <a:ext cx="6939119" cy="2068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90"/>
              </a:lnSpc>
              <a:spcBef>
                <a:spcPct val="0"/>
              </a:spcBef>
            </a:pPr>
            <a:r>
              <a:rPr lang="en-US" sz="10403">
                <a:solidFill>
                  <a:srgbClr val="6866E1"/>
                </a:solidFill>
                <a:latin typeface="Computer Says No"/>
              </a:rPr>
              <a:t>SEARCH BY SERVICE TYPE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620763">
            <a:off x="-429086" y="-676113"/>
            <a:ext cx="8987203" cy="4150026"/>
          </a:xfrm>
          <a:custGeom>
            <a:avLst/>
            <a:gdLst/>
            <a:ahLst/>
            <a:cxnLst/>
            <a:rect r="r" b="b" t="t" l="l"/>
            <a:pathLst>
              <a:path h="4150026" w="8987203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2146" y="1213800"/>
            <a:ext cx="14684628" cy="7859399"/>
          </a:xfrm>
          <a:custGeom>
            <a:avLst/>
            <a:gdLst/>
            <a:ahLst/>
            <a:cxnLst/>
            <a:rect r="r" b="b" t="t" l="l"/>
            <a:pathLst>
              <a:path h="7859399" w="14684628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0258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50717" y="4257922"/>
            <a:ext cx="2965916" cy="6828198"/>
          </a:xfrm>
          <a:custGeom>
            <a:avLst/>
            <a:gdLst/>
            <a:ahLst/>
            <a:cxnLst/>
            <a:rect r="r" b="b" t="t" l="l"/>
            <a:pathLst>
              <a:path h="6828198" w="2965916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07017" y="7672021"/>
            <a:ext cx="4171532" cy="3569725"/>
          </a:xfrm>
          <a:custGeom>
            <a:avLst/>
            <a:gdLst/>
            <a:ahLst/>
            <a:cxnLst/>
            <a:rect r="r" b="b" t="t" l="l"/>
            <a:pathLst>
              <a:path h="3569725" w="4171532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07398" y="6849584"/>
            <a:ext cx="11613435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EXPORT FAVORITES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525894" y="3834856"/>
            <a:ext cx="1886578" cy="1555641"/>
          </a:xfrm>
          <a:custGeom>
            <a:avLst/>
            <a:gdLst/>
            <a:ahLst/>
            <a:cxnLst/>
            <a:rect r="r" b="b" t="t" l="l"/>
            <a:pathLst>
              <a:path h="1555641" w="1886578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25894" y="6554525"/>
            <a:ext cx="1886578" cy="1555641"/>
          </a:xfrm>
          <a:custGeom>
            <a:avLst/>
            <a:gdLst/>
            <a:ahLst/>
            <a:cxnLst/>
            <a:rect r="r" b="b" t="t" l="l"/>
            <a:pathLst>
              <a:path h="1555641" w="1886578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941740" y="-4440594"/>
            <a:ext cx="8339294" cy="7136224"/>
          </a:xfrm>
          <a:custGeom>
            <a:avLst/>
            <a:gdLst/>
            <a:ahLst/>
            <a:cxnLst/>
            <a:rect r="r" b="b" t="t" l="l"/>
            <a:pathLst>
              <a:path h="7136224" w="833929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107398" y="1977918"/>
            <a:ext cx="11613435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ADD FAVORITES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525894" y="1682859"/>
            <a:ext cx="1886578" cy="1555641"/>
          </a:xfrm>
          <a:custGeom>
            <a:avLst/>
            <a:gdLst/>
            <a:ahLst/>
            <a:cxnLst/>
            <a:rect r="r" b="b" t="t" l="l"/>
            <a:pathLst>
              <a:path h="1555641" w="1886578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892068" y="1764058"/>
            <a:ext cx="1520405" cy="1393243"/>
          </a:xfrm>
          <a:custGeom>
            <a:avLst/>
            <a:gdLst/>
            <a:ahLst/>
            <a:cxnLst/>
            <a:rect r="r" b="b" t="t" l="l"/>
            <a:pathLst>
              <a:path h="1393243" w="1520405">
                <a:moveTo>
                  <a:pt x="0" y="0"/>
                </a:moveTo>
                <a:lnTo>
                  <a:pt x="1520404" y="0"/>
                </a:lnTo>
                <a:lnTo>
                  <a:pt x="1520404" y="1393243"/>
                </a:lnTo>
                <a:lnTo>
                  <a:pt x="0" y="13932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107398" y="4129915"/>
            <a:ext cx="11613435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REMOVE FAVORITES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2783839" y="3853815"/>
            <a:ext cx="1520405" cy="1393243"/>
          </a:xfrm>
          <a:custGeom>
            <a:avLst/>
            <a:gdLst/>
            <a:ahLst/>
            <a:cxnLst/>
            <a:rect r="r" b="b" t="t" l="l"/>
            <a:pathLst>
              <a:path h="1393243" w="1520405">
                <a:moveTo>
                  <a:pt x="0" y="0"/>
                </a:moveTo>
                <a:lnTo>
                  <a:pt x="1520405" y="0"/>
                </a:lnTo>
                <a:lnTo>
                  <a:pt x="1520405" y="1393243"/>
                </a:lnTo>
                <a:lnTo>
                  <a:pt x="0" y="13932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707639" y="6444615"/>
            <a:ext cx="1520405" cy="1393243"/>
          </a:xfrm>
          <a:custGeom>
            <a:avLst/>
            <a:gdLst/>
            <a:ahLst/>
            <a:cxnLst/>
            <a:rect r="r" b="b" t="t" l="l"/>
            <a:pathLst>
              <a:path h="1393243" w="1520405">
                <a:moveTo>
                  <a:pt x="0" y="0"/>
                </a:moveTo>
                <a:lnTo>
                  <a:pt x="1520405" y="0"/>
                </a:lnTo>
                <a:lnTo>
                  <a:pt x="1520405" y="1393243"/>
                </a:lnTo>
                <a:lnTo>
                  <a:pt x="0" y="13932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796442">
            <a:off x="14939086" y="6379798"/>
            <a:ext cx="4277202" cy="6737080"/>
          </a:xfrm>
          <a:custGeom>
            <a:avLst/>
            <a:gdLst/>
            <a:ahLst/>
            <a:cxnLst/>
            <a:rect r="r" b="b" t="t" l="l"/>
            <a:pathLst>
              <a:path h="6737080" w="4277202">
                <a:moveTo>
                  <a:pt x="0" y="0"/>
                </a:moveTo>
                <a:lnTo>
                  <a:pt x="4277202" y="0"/>
                </a:lnTo>
                <a:lnTo>
                  <a:pt x="4277202" y="6737080"/>
                </a:lnTo>
                <a:lnTo>
                  <a:pt x="0" y="67370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262055">
            <a:off x="-2203581" y="72950"/>
            <a:ext cx="5245361" cy="5245361"/>
          </a:xfrm>
          <a:custGeom>
            <a:avLst/>
            <a:gdLst/>
            <a:ahLst/>
            <a:cxnLst/>
            <a:rect r="r" b="b" t="t" l="l"/>
            <a:pathLst>
              <a:path h="5245361" w="5245361">
                <a:moveTo>
                  <a:pt x="0" y="0"/>
                </a:moveTo>
                <a:lnTo>
                  <a:pt x="5245362" y="0"/>
                </a:lnTo>
                <a:lnTo>
                  <a:pt x="5245362" y="5245361"/>
                </a:lnTo>
                <a:lnTo>
                  <a:pt x="0" y="524536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DAGEvOYGDWw</dc:identifier>
  <dcterms:modified xsi:type="dcterms:W3CDTF">2011-08-01T06:04:30Z</dcterms:modified>
  <cp:revision>1</cp:revision>
  <dc:title>Disney Restaurant Database</dc:title>
</cp:coreProperties>
</file>